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2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92110-EE43-07A4-05E0-92FF2F8212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C605DA-1A79-260D-A5DF-EA78DEB87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D79EB-B78B-72F3-4236-81F3A52D5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E5CE5-69FD-4890-A360-A2E62A7244B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4AD7C-1300-3121-2392-F3F9517E8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B850E-782C-FF73-C17B-769C82813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15BD-A833-4F24-AEDE-38960A3D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57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F7E39-E70D-EFE9-D55C-ACF9D960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90327-EFE8-F7FB-0106-E41D0FCEB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D7074-E6DE-90AB-22A9-EA92D13D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E5CE5-69FD-4890-A360-A2E62A7244B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2A59A-C832-7880-08E1-D1EA9C601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2FA8C-4B5A-EDB2-12C9-3C1346F30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15BD-A833-4F24-AEDE-38960A3D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22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1FDF07-A3D9-14AC-D75E-E00312ED9F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6DF7B1-B1D1-2787-FF5D-8576766C6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7ED4-C5DF-A8FA-0BAE-807E7CEDB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E5CE5-69FD-4890-A360-A2E62A7244B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6AE05-E311-E82D-FB12-6682A9910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E0399-2ECD-03ED-FAB0-C3B1EAEAA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15BD-A833-4F24-AEDE-38960A3D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10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C4B9D-B1E6-0F0D-87F8-85CE38A0E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46B2D-FB93-F867-DBA2-B497A6819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4474A-EAE9-739C-46E2-CA80FE582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E5CE5-69FD-4890-A360-A2E62A7244B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1043C-20B6-B5D4-6BA6-9E4D99E8F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B61BD-6E7A-49CB-0065-78232DB7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15BD-A833-4F24-AEDE-38960A3D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84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358EA-D7CB-6892-265F-6CB07CE56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8702C-A106-15D4-0119-A4BD10BFC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7B34B-034D-7C48-9940-8B02EB4E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E5CE5-69FD-4890-A360-A2E62A7244B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07311-5BAC-F144-2F96-EBBA338D3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DEF77-F3C9-A7DC-D5C2-0D5E2037D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15BD-A833-4F24-AEDE-38960A3D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9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F7A71-B309-9A1E-6226-A330E95B6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AF541-88AD-41B8-CB6E-326706CC4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4F3B76-5F95-8CC1-CD14-239E42B78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C2E19-06DF-4C73-F820-FF420BBE4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E5CE5-69FD-4890-A360-A2E62A7244B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412DD4-DD72-69EC-4D9A-EA8BA8FB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046F8E-83BC-6F45-3ABD-F1B659E82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15BD-A833-4F24-AEDE-38960A3D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91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87CEE-FB2C-E9A1-4E53-FCDB32080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F7943-5212-E11D-72C2-575B0D86A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4B66B0-6F01-BF23-4F47-B598246BA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A5D91A-FD53-3B69-2D48-EABFB2A187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3BD228-471A-AED4-CC29-A511DD4B3B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022F26-67D7-0A67-C3EB-1738CBC14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E5CE5-69FD-4890-A360-A2E62A7244B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45EFEE-8279-4669-F89A-D2BE71E8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7B62C3-3B6E-93E5-9403-33F9D5F7D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15BD-A833-4F24-AEDE-38960A3D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1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7DCA8-A5FF-C663-28EF-D1D723614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F0040F-08A8-1BF2-943A-6382234C1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E5CE5-69FD-4890-A360-A2E62A7244B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EEB8D6-2173-E2E9-7DCE-44C39D21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AE246F-4A3B-F19B-433B-206E12985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15BD-A833-4F24-AEDE-38960A3D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90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1544E8-D37A-5036-66BB-80D44A62A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E5CE5-69FD-4890-A360-A2E62A7244B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396532-5A24-38AF-DA9E-8DAAA212A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108CF-0B48-C93D-A2DD-3AE372574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15BD-A833-4F24-AEDE-38960A3D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63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90BF3-4CC3-9655-9588-EB673FAA3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CDD97-7FEE-FB91-0B23-7F8434A39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CBF2B-167B-83F8-8306-A26928126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D6B92-8ACF-DACF-DF75-7DCE43B02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E5CE5-69FD-4890-A360-A2E62A7244B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FF747-7DB5-14AB-7F96-DA190D654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9BCAB-8B66-BB2D-F365-1694E1A3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15BD-A833-4F24-AEDE-38960A3D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17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53DAD-079D-1685-EB62-DA037EAC4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32CD4D-394C-D2A1-488A-A9BF06AC35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5835A-4218-DFA4-3CB7-8392D256E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3C653-5EA3-D801-8D39-226A19CCA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E5CE5-69FD-4890-A360-A2E62A7244B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89F1B-5CF7-521A-5935-F4EF67A55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9451-76F9-F572-6FB6-1487912DC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15BD-A833-4F24-AEDE-38960A3D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29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5AEDC3-EB17-58F2-FFCF-9BE4A96AD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AA732-5D45-4226-62AD-886BCA669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FAA71-8DC0-8B62-8E3A-B0ED31E81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3E5CE5-69FD-4890-A360-A2E62A7244B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2484B-D258-2855-E0AF-6D47C58E58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AB035-E616-B6DA-52A3-C3C9C0E20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DB15BD-A833-4F24-AEDE-38960A3D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6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95CEB-2F79-53B6-55EB-CAC8DC56D0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ABCs of Occupational Therapy</a:t>
            </a:r>
          </a:p>
        </p:txBody>
      </p:sp>
      <p:pic>
        <p:nvPicPr>
          <p:cNvPr id="5" name="Picture 4" descr="ILOTA Logo">
            <a:extLst>
              <a:ext uri="{FF2B5EF4-FFF2-40B4-BE49-F238E27FC236}">
                <a16:creationId xmlns:a16="http://schemas.microsoft.com/office/drawing/2014/main" id="{8A37F634-54A4-920E-84C3-2AB39B80F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074" y="3917920"/>
            <a:ext cx="2933851" cy="117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20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 is for identity: discovering a sense of who one is or would like to become. Images of two people holding puzzle pieces. ">
            <a:extLst>
              <a:ext uri="{FF2B5EF4-FFF2-40B4-BE49-F238E27FC236}">
                <a16:creationId xmlns:a16="http://schemas.microsoft.com/office/drawing/2014/main" id="{54FAB051-F525-F9AD-8962-F96AE3032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672" y="0"/>
            <a:ext cx="5296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1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 is for justice: access to and participation in meaningful activities for all. Image of a fist raised in the air. ">
            <a:extLst>
              <a:ext uri="{FF2B5EF4-FFF2-40B4-BE49-F238E27FC236}">
                <a16:creationId xmlns:a16="http://schemas.microsoft.com/office/drawing/2014/main" id="{CC9F13C0-4121-9922-FFD9-DE2EB9F85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672" y="0"/>
            <a:ext cx="5296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03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 is for knowledge: ability to seek information to best support clients' needs. Image of a person looking at a book with a magnifying glass. ">
            <a:extLst>
              <a:ext uri="{FF2B5EF4-FFF2-40B4-BE49-F238E27FC236}">
                <a16:creationId xmlns:a16="http://schemas.microsoft.com/office/drawing/2014/main" id="{04CE7A7E-559E-4BBA-6011-6A9FCC8C1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672" y="0"/>
            <a:ext cx="5296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5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is for leisure: participating in a meaningful activity alone or with others. Images of people riding bikes, gardening, and walking together with coffee cups. ">
            <a:extLst>
              <a:ext uri="{FF2B5EF4-FFF2-40B4-BE49-F238E27FC236}">
                <a16:creationId xmlns:a16="http://schemas.microsoft.com/office/drawing/2014/main" id="{B5E64A69-A8C5-7D07-B0A1-B491EEF8F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672" y="0"/>
            <a:ext cx="5296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3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 is for mental health: make space in communities to support one's emotional, psychological, and social well being. Images of people sitting besides others who appear to be sad or in need of support. ">
            <a:extLst>
              <a:ext uri="{FF2B5EF4-FFF2-40B4-BE49-F238E27FC236}">
                <a16:creationId xmlns:a16="http://schemas.microsoft.com/office/drawing/2014/main" id="{13826A68-C89D-BB7F-67A0-74C91FA69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672" y="0"/>
            <a:ext cx="5296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18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 is for neurorehabilitation: neurorehab is designed to help treat patients with neurological diseases. Image of a brain performing exercises. ">
            <a:extLst>
              <a:ext uri="{FF2B5EF4-FFF2-40B4-BE49-F238E27FC236}">
                <a16:creationId xmlns:a16="http://schemas.microsoft.com/office/drawing/2014/main" id="{EFC5F17B-0686-4708-AE78-E15781B05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672" y="0"/>
            <a:ext cx="5296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54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 is for occupations: occupations are everyday activities that people do that bring meaning and purpose to their life. Images of people cooking and playing with a dog. ">
            <a:extLst>
              <a:ext uri="{FF2B5EF4-FFF2-40B4-BE49-F238E27FC236}">
                <a16:creationId xmlns:a16="http://schemas.microsoft.com/office/drawing/2014/main" id="{A46FC81C-60AD-A415-6180-D0FCE0793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1198"/>
            <a:ext cx="5305425" cy="68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18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 is for participation: sharing and activity, experience, or decision with others. Images of people playing basketball, playing a board game, reading, and working together. ">
            <a:extLst>
              <a:ext uri="{FF2B5EF4-FFF2-40B4-BE49-F238E27FC236}">
                <a16:creationId xmlns:a16="http://schemas.microsoft.com/office/drawing/2014/main" id="{73CE34A0-5A48-0280-4A5A-7166A0FE5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75" y="-1485"/>
            <a:ext cx="4438650" cy="686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8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 is for quality of life: health and happiness. Images of people exercising together and attending a class. ">
            <a:extLst>
              <a:ext uri="{FF2B5EF4-FFF2-40B4-BE49-F238E27FC236}">
                <a16:creationId xmlns:a16="http://schemas.microsoft.com/office/drawing/2014/main" id="{F46C7225-DD3F-7E7C-C40B-26ADCE2FC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75" y="-1485"/>
            <a:ext cx="4437689" cy="685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68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 is for roles: position in a family/group; an identity. Images of a parent/child, students, and a musician. ">
            <a:extLst>
              <a:ext uri="{FF2B5EF4-FFF2-40B4-BE49-F238E27FC236}">
                <a16:creationId xmlns:a16="http://schemas.microsoft.com/office/drawing/2014/main" id="{CD336E94-35BB-EC5E-7640-FC5CB0B20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46" y="0"/>
            <a:ext cx="4437780" cy="685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52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is for activities of daily living: everyday self-care tasks. Images of person getting dressed, eating, and brushing teeth. ">
            <a:extLst>
              <a:ext uri="{FF2B5EF4-FFF2-40B4-BE49-F238E27FC236}">
                <a16:creationId xmlns:a16="http://schemas.microsoft.com/office/drawing/2014/main" id="{B7E91CEF-9E3C-1631-CEFF-C730BCE7F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733" y="0"/>
            <a:ext cx="4436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40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is for social interaction: using verbal and non-speaking skills to interact with others. Images of children playing together. ">
            <a:extLst>
              <a:ext uri="{FF2B5EF4-FFF2-40B4-BE49-F238E27FC236}">
                <a16:creationId xmlns:a16="http://schemas.microsoft.com/office/drawing/2014/main" id="{A1570324-977D-4AD8-1608-B385178EF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124" y="0"/>
            <a:ext cx="5296826" cy="685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47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 is for transitions: the process of change or beginning something new. Image of a person growing from an infant into an adult in stages. Another image of feet with three arrows pointing in different directions. ">
            <a:extLst>
              <a:ext uri="{FF2B5EF4-FFF2-40B4-BE49-F238E27FC236}">
                <a16:creationId xmlns:a16="http://schemas.microsoft.com/office/drawing/2014/main" id="{068D865C-6838-3A01-7126-59A6875EB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24" y="-11132"/>
            <a:ext cx="5295901" cy="685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34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 is for universal design: the environments and products that everyone can use. Image of people walking and using a wheelchair up a ramp. ">
            <a:extLst>
              <a:ext uri="{FF2B5EF4-FFF2-40B4-BE49-F238E27FC236}">
                <a16:creationId xmlns:a16="http://schemas.microsoft.com/office/drawing/2014/main" id="{96A0AF4D-AC4B-EE4A-BDEA-95E7AEF83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706" y="0"/>
            <a:ext cx="5146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42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 is for values: ideas or beliefs that are important to individuals. Images of people helping others when something is broken or someone is hurt. ">
            <a:extLst>
              <a:ext uri="{FF2B5EF4-FFF2-40B4-BE49-F238E27FC236}">
                <a16:creationId xmlns:a16="http://schemas.microsoft.com/office/drawing/2014/main" id="{9B54BAFC-D2B3-6557-1566-03AA25C12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124" y="0"/>
            <a:ext cx="5287301" cy="684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03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 is for wellness: habits that help with a healthy body and mind. Images of someone relaxing in a chair and two people meditating. ">
            <a:extLst>
              <a:ext uri="{FF2B5EF4-FFF2-40B4-BE49-F238E27FC236}">
                <a16:creationId xmlns:a16="http://schemas.microsoft.com/office/drawing/2014/main" id="{4C0268E0-FCC1-4827-DB09-11633F22C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52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 is for extraordinary: special characteristics beyond what is expected. Image of a person with pictures of everyday items surrounding them. ">
            <a:extLst>
              <a:ext uri="{FF2B5EF4-FFF2-40B4-BE49-F238E27FC236}">
                <a16:creationId xmlns:a16="http://schemas.microsoft.com/office/drawing/2014/main" id="{86BDD51D-4BC6-ECAB-D48B-1D44F6270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80" y="0"/>
            <a:ext cx="4437845" cy="685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96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 is for you: a unique individual who is being spoken to. Images of people surrounding an image of Earth. ">
            <a:extLst>
              <a:ext uri="{FF2B5EF4-FFF2-40B4-BE49-F238E27FC236}">
                <a16:creationId xmlns:a16="http://schemas.microsoft.com/office/drawing/2014/main" id="{E57F2CCA-A3B1-2BF5-EA1C-4934A303A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53025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65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 is for zoom: we can provide services virtually, through platforms such as zoom. Image of a computer with four people communicating virtually. ">
            <a:extLst>
              <a:ext uri="{FF2B5EF4-FFF2-40B4-BE49-F238E27FC236}">
                <a16:creationId xmlns:a16="http://schemas.microsoft.com/office/drawing/2014/main" id="{E70E5217-A73E-9AD7-F841-F3CC6A92F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41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 is for Beliefs: something or an opinion we accept to be true. Images of a person praying and holding a star. ">
            <a:extLst>
              <a:ext uri="{FF2B5EF4-FFF2-40B4-BE49-F238E27FC236}">
                <a16:creationId xmlns:a16="http://schemas.microsoft.com/office/drawing/2014/main" id="{4EE6B358-1490-92F4-09D8-020D9A3D5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228" y="0"/>
            <a:ext cx="4435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80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 is for client-centered: Provide interventions that focus on activities that are meaningful to the client. Image of person helping another person cook. ">
            <a:extLst>
              <a:ext uri="{FF2B5EF4-FFF2-40B4-BE49-F238E27FC236}">
                <a16:creationId xmlns:a16="http://schemas.microsoft.com/office/drawing/2014/main" id="{76A93E93-D204-32EE-2A64-DD9EA01D1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102" y="0"/>
            <a:ext cx="4435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83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 is for diversity: celebrate different perspectives of ALL humans. Image of a group of people from different backgrounds, races, body types, abilities, and appearances. ">
            <a:extLst>
              <a:ext uri="{FF2B5EF4-FFF2-40B4-BE49-F238E27FC236}">
                <a16:creationId xmlns:a16="http://schemas.microsoft.com/office/drawing/2014/main" id="{F437C39A-5762-B9CC-D4B2-877CB95E5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228" y="0"/>
            <a:ext cx="4435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62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 is for environment: the different spaces around us we live in and interact daily. ">
            <a:extLst>
              <a:ext uri="{FF2B5EF4-FFF2-40B4-BE49-F238E27FC236}">
                <a16:creationId xmlns:a16="http://schemas.microsoft.com/office/drawing/2014/main" id="{B0EC3A7C-FDCA-9F06-720D-B378CF1CF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859" y="0"/>
            <a:ext cx="4436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31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 is for functional: the way someone performs different tasks or activities. Images of people doing yoga and playing tennis. ">
            <a:extLst>
              <a:ext uri="{FF2B5EF4-FFF2-40B4-BE49-F238E27FC236}">
                <a16:creationId xmlns:a16="http://schemas.microsoft.com/office/drawing/2014/main" id="{B10BD9FE-C167-6A2B-B334-F7AFAA13A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672" y="0"/>
            <a:ext cx="5296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47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 is for groups: individuals who have a unifying relationship. Images of a group of children and another group of medical professionals.">
            <a:extLst>
              <a:ext uri="{FF2B5EF4-FFF2-40B4-BE49-F238E27FC236}">
                <a16:creationId xmlns:a16="http://schemas.microsoft.com/office/drawing/2014/main" id="{D7B3FEF2-E074-ECD3-2C8A-174E94F52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672" y="0"/>
            <a:ext cx="5296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42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 is for holistic: looking at the whole person including physical body, mind, social environment, and spirituality. Image of a person with multiple circles surrounding them. ">
            <a:extLst>
              <a:ext uri="{FF2B5EF4-FFF2-40B4-BE49-F238E27FC236}">
                <a16:creationId xmlns:a16="http://schemas.microsoft.com/office/drawing/2014/main" id="{0A4BA31F-7560-EB1C-170C-D41D4670E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672" y="0"/>
            <a:ext cx="5296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69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</Words>
  <Application>Microsoft Office PowerPoint</Application>
  <PresentationFormat>Widescreen</PresentationFormat>
  <Paragraphs>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Aptos</vt:lpstr>
      <vt:lpstr>Aptos Display</vt:lpstr>
      <vt:lpstr>Arial</vt:lpstr>
      <vt:lpstr>Office Theme</vt:lpstr>
      <vt:lpstr>ABCs of Occupational Therapy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Kiraly-Alvarez, Anne</dc:creator>
  <cp:lastModifiedBy>George Buckley</cp:lastModifiedBy>
  <cp:revision>1</cp:revision>
  <dcterms:created xsi:type="dcterms:W3CDTF">2024-06-17T20:03:59Z</dcterms:created>
  <dcterms:modified xsi:type="dcterms:W3CDTF">2024-09-27T19:54:28Z</dcterms:modified>
</cp:coreProperties>
</file>